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288" r:id="rId2"/>
    <p:sldId id="273" r:id="rId3"/>
    <p:sldId id="279" r:id="rId4"/>
    <p:sldId id="280" r:id="rId5"/>
    <p:sldId id="281" r:id="rId6"/>
    <p:sldId id="282" r:id="rId7"/>
    <p:sldId id="283" r:id="rId8"/>
    <p:sldId id="286" r:id="rId9"/>
    <p:sldId id="287" r:id="rId10"/>
    <p:sldId id="284" r:id="rId11"/>
    <p:sldId id="285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4067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78" d="100"/>
          <a:sy n="78" d="100"/>
        </p:scale>
        <p:origin x="64" y="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25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A794CCE7-A927-5484-56CE-BA92B079804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1ACD06C-9E94-28BA-6B7F-F14DF8B15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A27CD7A-BD0C-56BD-9EE1-0087A3AB24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7154E414-C1F3-21A8-2011-E56A2A635302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D08C314-516C-0B16-790D-D6528B4B0E5B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4E19EFC9-E06C-DDEE-8F88-CAB3446D08B7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b="1">
                  <a:solidFill>
                    <a:schemeClr val="bg1"/>
                  </a:solidFill>
                  <a:sym typeface="Wingdings" panose="05000000000000000000" pitchFamily="2" charset="2"/>
                </a:rPr>
                <a:t> </a:t>
              </a:r>
              <a:r>
                <a:rPr lang="fr-FR" sz="3200" b="1" dirty="0">
                  <a:solidFill>
                    <a:schemeClr val="bg1"/>
                  </a:solidFill>
                </a:rPr>
                <a:t>Je connais et j’utilise diverses représentations d’un nombre et je passe de l’une à l’autre.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469D79CD-46E1-24A8-79A5-8B2C856C69D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662603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Écris le nombre représenté en chiffres.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D185D4B-9E9B-09A5-5716-BE6B4FE738D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663" y="2088563"/>
            <a:ext cx="2508725" cy="25200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DB822B65-CF82-6AFB-3955-EC777AE3664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8563" y="2088563"/>
            <a:ext cx="370169" cy="25200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A1530FE3-83A7-DEAF-DE1E-DA6DA84C1C1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1804" y="2088563"/>
            <a:ext cx="370169" cy="252000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9877FE9F-BEA0-5351-16C1-AA626853586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5045" y="2088563"/>
            <a:ext cx="370169" cy="252000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0180F0A7-1A9F-50CB-0606-A7F1C6BAE561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3979" y="4248563"/>
            <a:ext cx="374400" cy="3600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D37FC118-658D-AFC6-7D55-BD7CBE8A7A7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1223" y="3854423"/>
            <a:ext cx="374400" cy="36000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C801019E-DD26-D819-C717-4A300ED47E9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4252" y="4248563"/>
            <a:ext cx="374400" cy="36000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B97008D-EC39-C936-F12D-1ACFF618B58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1496" y="3854423"/>
            <a:ext cx="374400" cy="36000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672E7A6C-025C-4747-069C-F8E683FA80CD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1223" y="3460283"/>
            <a:ext cx="374400" cy="36000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C7DC13C4-0ABE-376C-8FBC-24BB36AF342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1496" y="3460283"/>
            <a:ext cx="374400" cy="36000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2F52385F-5037-CFC8-E771-DB28E396B2A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7363" y="2088563"/>
            <a:ext cx="370169" cy="2520000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13B5F4C9-F065-3700-4209-E6D5C68640E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0604" y="2088563"/>
            <a:ext cx="370169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3158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FE357037-5735-3012-DE64-84B31B8461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6522" y="4744710"/>
            <a:ext cx="2144756" cy="1472308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C65856C3-DF06-1908-C96A-882A591CE740}"/>
              </a:ext>
            </a:extLst>
          </p:cNvPr>
          <p:cNvSpPr txBox="1"/>
          <p:nvPr/>
        </p:nvSpPr>
        <p:spPr>
          <a:xfrm>
            <a:off x="5145902" y="5329298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70C0"/>
                </a:solidFill>
              </a:rPr>
              <a:t>6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EA425948-CFEA-7657-EAA8-5A953F526211}"/>
              </a:ext>
            </a:extLst>
          </p:cNvPr>
          <p:cNvSpPr txBox="1"/>
          <p:nvPr/>
        </p:nvSpPr>
        <p:spPr>
          <a:xfrm>
            <a:off x="4490526" y="5329298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4551A3C-F80F-0AD3-7274-74BB969B23E8}"/>
              </a:ext>
            </a:extLst>
          </p:cNvPr>
          <p:cNvSpPr txBox="1"/>
          <p:nvPr/>
        </p:nvSpPr>
        <p:spPr>
          <a:xfrm>
            <a:off x="3824074" y="5329298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B050"/>
                </a:solidFill>
              </a:rPr>
              <a:t>1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58059175-0740-4D44-543A-8A80F3A50C7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663" y="2088563"/>
            <a:ext cx="2508725" cy="25200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E95586D0-03FC-1E62-967E-C5F36057515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8563" y="2088563"/>
            <a:ext cx="370169" cy="25200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D1002C0F-0744-102F-0C29-599AE156B35D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1804" y="2088563"/>
            <a:ext cx="370169" cy="252000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0E57262D-A2C5-E318-8D30-428B64E73C6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5045" y="2088563"/>
            <a:ext cx="370169" cy="252000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2A730C33-E1B9-E238-DEDE-88913E9BB45E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3979" y="4248563"/>
            <a:ext cx="374400" cy="36000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4AD9A54C-CE28-4FE5-FBD9-0E43D44416A7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1223" y="3854423"/>
            <a:ext cx="374400" cy="36000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217B75EB-C354-FA61-D67B-10815F30EF6C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4252" y="4248563"/>
            <a:ext cx="374400" cy="360000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C048151F-AEC0-EABE-F106-14DA463BD811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1496" y="3854423"/>
            <a:ext cx="374400" cy="36000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36624D8A-20CE-CCE8-2BB1-07C13C812FEB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1223" y="3460283"/>
            <a:ext cx="374400" cy="360000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8EF898C2-A115-E2E3-A99D-F70CC4A8175B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1496" y="3460283"/>
            <a:ext cx="374400" cy="360000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BF53E3FD-A2E4-62B3-4BA1-0A5487DF522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7363" y="2088563"/>
            <a:ext cx="370169" cy="2520000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FEDE953C-28D4-A97E-8A08-C9D224E9D83B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0604" y="2088563"/>
            <a:ext cx="370169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376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368" y="367849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 nombre représenté en chiffres.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D185D4B-9E9B-09A5-5716-BE6B4FE738D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492" y="2088563"/>
            <a:ext cx="2508725" cy="252000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01C96D40-DFD8-233C-72D0-B96EDCC9C1C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7922" y="4248563"/>
            <a:ext cx="374400" cy="3600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DB822B65-CF82-6AFB-3955-EC777AE3664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8392" y="2088563"/>
            <a:ext cx="370169" cy="25200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08F272D2-2E65-BA93-797A-4EE3428197C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5166" y="3854423"/>
            <a:ext cx="374400" cy="36000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E1B21624-EAD4-658A-2D56-80842639CFB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7922" y="3460283"/>
            <a:ext cx="374400" cy="360000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A5E432FC-AC08-EE56-672D-11EDB06CFF2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8195" y="4248563"/>
            <a:ext cx="374400" cy="360000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502ACFF8-64C8-4685-3193-5A6F2679576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5439" y="3854423"/>
            <a:ext cx="3744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FE357037-5735-3012-DE64-84B31B8461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6522" y="4744710"/>
            <a:ext cx="2144756" cy="1472308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C65856C3-DF06-1908-C96A-882A591CE740}"/>
              </a:ext>
            </a:extLst>
          </p:cNvPr>
          <p:cNvSpPr txBox="1"/>
          <p:nvPr/>
        </p:nvSpPr>
        <p:spPr>
          <a:xfrm>
            <a:off x="5145902" y="5329298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70C0"/>
                </a:solidFill>
              </a:rPr>
              <a:t>5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EA425948-CFEA-7657-EAA8-5A953F526211}"/>
              </a:ext>
            </a:extLst>
          </p:cNvPr>
          <p:cNvSpPr txBox="1"/>
          <p:nvPr/>
        </p:nvSpPr>
        <p:spPr>
          <a:xfrm>
            <a:off x="4490526" y="5329298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4551A3C-F80F-0AD3-7274-74BB969B23E8}"/>
              </a:ext>
            </a:extLst>
          </p:cNvPr>
          <p:cNvSpPr txBox="1"/>
          <p:nvPr/>
        </p:nvSpPr>
        <p:spPr>
          <a:xfrm>
            <a:off x="3824074" y="5329298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B050"/>
                </a:solidFill>
              </a:rPr>
              <a:t>1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6E107E31-233F-AB60-620E-294CD09FE69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492" y="2088563"/>
            <a:ext cx="2508725" cy="25200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8857E556-43F5-B55C-F619-B650BD3C392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7922" y="4248563"/>
            <a:ext cx="374400" cy="3600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D62C50D3-6530-B8A5-2401-548BBD5EAD6B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8392" y="2088563"/>
            <a:ext cx="370169" cy="252000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0AD6A371-CBD4-CFE1-9486-4D2B26CE61D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5166" y="3854423"/>
            <a:ext cx="374400" cy="36000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30CACC72-5DD2-7C66-2A7A-9ECA1424F54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7922" y="3460283"/>
            <a:ext cx="374400" cy="36000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D567E103-33BE-6C82-8F6A-D99E1325180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8195" y="4248563"/>
            <a:ext cx="374400" cy="36000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30D894AB-6692-BFCA-872E-825C586EBF5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5439" y="3854423"/>
            <a:ext cx="3744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797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Écris le nombre représenté en chiffres.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CC1F415E-DCF2-382D-6617-B32461A5D1A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492" y="2088563"/>
            <a:ext cx="2508725" cy="252000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1029D769-996D-791D-036B-3724D098202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8392" y="2088563"/>
            <a:ext cx="370169" cy="252000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30E441B-FE29-B5BA-D40C-54849AE536C5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8195" y="4248563"/>
            <a:ext cx="374400" cy="36000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3574D441-DC87-AA93-536F-3727C783FCD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5439" y="3854423"/>
            <a:ext cx="374400" cy="36000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F06E7588-80FC-612D-3242-02A7E86793C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4672" y="2079373"/>
            <a:ext cx="370169" cy="2520000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73F748E7-5763-8305-28B6-5E171A5912B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5439" y="3854423"/>
            <a:ext cx="374400" cy="36000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3BD0E36B-931A-50B6-7372-AE181D46ED5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291" y="3845233"/>
            <a:ext cx="374400" cy="3600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D616B3AA-8166-D18C-5230-6FD03A84D86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0529" y="3438190"/>
            <a:ext cx="374400" cy="3600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4B2DE975-8E88-F385-F0B0-BBA5E62B4D1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2381" y="3429000"/>
            <a:ext cx="374400" cy="36000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F64B9098-2EA6-E8E3-0749-E852597B916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0047" y="4239373"/>
            <a:ext cx="3744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1962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FE357037-5735-3012-DE64-84B31B8461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6522" y="4744710"/>
            <a:ext cx="2144756" cy="1472308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C65856C3-DF06-1908-C96A-882A591CE740}"/>
              </a:ext>
            </a:extLst>
          </p:cNvPr>
          <p:cNvSpPr txBox="1"/>
          <p:nvPr/>
        </p:nvSpPr>
        <p:spPr>
          <a:xfrm>
            <a:off x="5145902" y="5329298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70C0"/>
                </a:solidFill>
              </a:rPr>
              <a:t>6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EA425948-CFEA-7657-EAA8-5A953F526211}"/>
              </a:ext>
            </a:extLst>
          </p:cNvPr>
          <p:cNvSpPr txBox="1"/>
          <p:nvPr/>
        </p:nvSpPr>
        <p:spPr>
          <a:xfrm>
            <a:off x="4490526" y="5329298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4551A3C-F80F-0AD3-7274-74BB969B23E8}"/>
              </a:ext>
            </a:extLst>
          </p:cNvPr>
          <p:cNvSpPr txBox="1"/>
          <p:nvPr/>
        </p:nvSpPr>
        <p:spPr>
          <a:xfrm>
            <a:off x="3824074" y="5329298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B050"/>
                </a:solidFill>
              </a:rPr>
              <a:t>1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6E107E31-233F-AB60-620E-294CD09FE69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492" y="2088563"/>
            <a:ext cx="2508725" cy="25200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D62C50D3-6530-B8A5-2401-548BBD5EAD6B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8392" y="2088563"/>
            <a:ext cx="370169" cy="252000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D567E103-33BE-6C82-8F6A-D99E13251807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8195" y="4248563"/>
            <a:ext cx="374400" cy="36000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30D894AB-6692-BFCA-872E-825C586EBF5F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5439" y="3854423"/>
            <a:ext cx="374400" cy="360000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086BCBE7-8417-EFA4-17C9-7E24AA357F5B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4672" y="2079373"/>
            <a:ext cx="370169" cy="25200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18B4DA08-82E1-CF56-106D-AC7A3E5A245A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0047" y="4239373"/>
            <a:ext cx="374400" cy="36000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0A1AE892-FE5F-5B89-2BC6-1876773B3821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291" y="3845233"/>
            <a:ext cx="374400" cy="3600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D766C853-B5B8-E12F-6D94-2292C03E1489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0529" y="3438190"/>
            <a:ext cx="374400" cy="36000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214DF66F-84C4-19EC-FC26-0790DD40B72C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2381" y="3429000"/>
            <a:ext cx="3744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883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Écris le nombre représenté en chiffres.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D185D4B-9E9B-09A5-5716-BE6B4FE738D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492" y="2088563"/>
            <a:ext cx="2508725" cy="252000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01C96D40-DFD8-233C-72D0-B96EDCC9C1C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7922" y="4248563"/>
            <a:ext cx="374400" cy="3600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08F272D2-2E65-BA93-797A-4EE3428197C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5166" y="3854423"/>
            <a:ext cx="374400" cy="360000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A5E432FC-AC08-EE56-672D-11EDB06CFF2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8195" y="4248563"/>
            <a:ext cx="374400" cy="360000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502ACFF8-64C8-4685-3193-5A6F2679576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5439" y="3854423"/>
            <a:ext cx="374400" cy="3600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8BE824D9-AE05-3088-85DF-1BE365C0CFA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5166" y="3460283"/>
            <a:ext cx="374400" cy="36000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8949B49D-C612-0F84-D2A5-B1757F0A66D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2410" y="3066143"/>
            <a:ext cx="374400" cy="36000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176F63D4-F665-5300-E435-BDB200E7AFB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5439" y="3460283"/>
            <a:ext cx="374400" cy="36000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08369E89-AC94-637E-4EE4-F3999533DD9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2683" y="3066143"/>
            <a:ext cx="3744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8561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FE357037-5735-3012-DE64-84B31B8461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6522" y="4744710"/>
            <a:ext cx="2144756" cy="1472308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C65856C3-DF06-1908-C96A-882A591CE740}"/>
              </a:ext>
            </a:extLst>
          </p:cNvPr>
          <p:cNvSpPr txBox="1"/>
          <p:nvPr/>
        </p:nvSpPr>
        <p:spPr>
          <a:xfrm>
            <a:off x="5145902" y="5329298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70C0"/>
                </a:solidFill>
              </a:rPr>
              <a:t>8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EA425948-CFEA-7657-EAA8-5A953F526211}"/>
              </a:ext>
            </a:extLst>
          </p:cNvPr>
          <p:cNvSpPr txBox="1"/>
          <p:nvPr/>
        </p:nvSpPr>
        <p:spPr>
          <a:xfrm>
            <a:off x="4490526" y="5329298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4551A3C-F80F-0AD3-7274-74BB969B23E8}"/>
              </a:ext>
            </a:extLst>
          </p:cNvPr>
          <p:cNvSpPr txBox="1"/>
          <p:nvPr/>
        </p:nvSpPr>
        <p:spPr>
          <a:xfrm>
            <a:off x="3824074" y="5329298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B050"/>
                </a:solidFill>
              </a:rPr>
              <a:t>1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5C64483-92A2-0BDC-04D4-A3263110C18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492" y="2088563"/>
            <a:ext cx="2508725" cy="25200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444EE99C-53E5-65B4-6B30-18F7E30D286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7922" y="4248563"/>
            <a:ext cx="374400" cy="36000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334FAE25-8CE9-D443-0009-CAFD8C2D405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5166" y="3854423"/>
            <a:ext cx="374400" cy="36000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BF48CE9-C02F-BD51-B883-B31593019501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8195" y="4248563"/>
            <a:ext cx="374400" cy="360000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D3D30DFB-1AF5-FAEE-78AB-4E094D3173D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5439" y="3854423"/>
            <a:ext cx="374400" cy="36000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B776B8C0-F81C-66FB-E9FB-E1002AB2F68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5166" y="3460283"/>
            <a:ext cx="374400" cy="360000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BF1A4947-A189-B148-8D79-186229E22FD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2410" y="3066143"/>
            <a:ext cx="374400" cy="360000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9AB8C6DE-9456-8F1B-BFA4-93CE29B3A22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5439" y="3460283"/>
            <a:ext cx="374400" cy="360000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644A9B18-6E9C-E1EA-F1A0-22E81DA7142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2683" y="3066143"/>
            <a:ext cx="3744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406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Écris le nombre représenté en chiffres.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D185D4B-9E9B-09A5-5716-BE6B4FE738D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492" y="2088563"/>
            <a:ext cx="2508725" cy="25200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DB822B65-CF82-6AFB-3955-EC777AE3664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8392" y="2088563"/>
            <a:ext cx="370169" cy="25200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A1530FE3-83A7-DEAF-DE1E-DA6DA84C1C1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1633" y="2088563"/>
            <a:ext cx="370169" cy="252000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9877FE9F-BEA0-5351-16C1-AA626853586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4874" y="2088563"/>
            <a:ext cx="370169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1986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FE357037-5735-3012-DE64-84B31B8461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6522" y="4744710"/>
            <a:ext cx="2144756" cy="1472308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C65856C3-DF06-1908-C96A-882A591CE740}"/>
              </a:ext>
            </a:extLst>
          </p:cNvPr>
          <p:cNvSpPr txBox="1"/>
          <p:nvPr/>
        </p:nvSpPr>
        <p:spPr>
          <a:xfrm>
            <a:off x="5145902" y="5329298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70C0"/>
                </a:solidFill>
              </a:rPr>
              <a:t>0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EA425948-CFEA-7657-EAA8-5A953F526211}"/>
              </a:ext>
            </a:extLst>
          </p:cNvPr>
          <p:cNvSpPr txBox="1"/>
          <p:nvPr/>
        </p:nvSpPr>
        <p:spPr>
          <a:xfrm>
            <a:off x="4490526" y="5329298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4551A3C-F80F-0AD3-7274-74BB969B23E8}"/>
              </a:ext>
            </a:extLst>
          </p:cNvPr>
          <p:cNvSpPr txBox="1"/>
          <p:nvPr/>
        </p:nvSpPr>
        <p:spPr>
          <a:xfrm>
            <a:off x="3824074" y="5329298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B050"/>
                </a:solidFill>
              </a:rPr>
              <a:t>1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A432468-96D9-B41D-DA62-8EA0BDB78D9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492" y="2088563"/>
            <a:ext cx="2508725" cy="25200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0D21DDF5-2253-CD67-7EAD-70B0E8BF6E6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8392" y="2088563"/>
            <a:ext cx="370169" cy="252000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1F372D62-B222-B149-03AA-B2DA1C2F96B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1633" y="2088563"/>
            <a:ext cx="370169" cy="252000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9254B9D-29D1-D287-5C80-0A80577C6B7B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4874" y="2088563"/>
            <a:ext cx="370169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000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82</Words>
  <Application>Microsoft Office PowerPoint</Application>
  <PresentationFormat>Affichage à l'écran (4:3)</PresentationFormat>
  <Paragraphs>36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Écris le nombre représenté en chiffres.</vt:lpstr>
      <vt:lpstr>Correction </vt:lpstr>
      <vt:lpstr>Écris le nombre représenté en chiffres.</vt:lpstr>
      <vt:lpstr>Correction </vt:lpstr>
      <vt:lpstr>Écris le nombre représenté en chiffres.</vt:lpstr>
      <vt:lpstr>Correction </vt:lpstr>
      <vt:lpstr>Écris le nombre représenté en chiffres.</vt:lpstr>
      <vt:lpstr>Correction </vt:lpstr>
      <vt:lpstr>Écris le nombre représenté en chiffres.</vt:lpstr>
      <vt:lpstr>Correction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35</cp:revision>
  <dcterms:created xsi:type="dcterms:W3CDTF">2023-02-07T14:55:57Z</dcterms:created>
  <dcterms:modified xsi:type="dcterms:W3CDTF">2025-09-16T12:02:58Z</dcterms:modified>
</cp:coreProperties>
</file>